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4"/>
  </p:notesMasterIdLst>
  <p:sldIdLst>
    <p:sldId id="270" r:id="rId2"/>
    <p:sldId id="27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4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March 5, 2020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5245846" cy="3416301"/>
          </a:xfrm>
        </p:spPr>
        <p:txBody>
          <a:bodyPr>
            <a:normAutofit fontScale="47500" lnSpcReduction="20000"/>
          </a:bodyPr>
          <a:lstStyle/>
          <a:p>
            <a:r>
              <a:rPr lang="en-US" sz="6000" b="1" dirty="0"/>
              <a:t>Do Now –</a:t>
            </a:r>
          </a:p>
          <a:p>
            <a:pPr lvl="1"/>
            <a:r>
              <a:rPr lang="en-US" sz="5000" b="1" dirty="0"/>
              <a:t>Nomenclature quiz 2</a:t>
            </a:r>
          </a:p>
          <a:p>
            <a:pPr lvl="1"/>
            <a:endParaRPr lang="en-US" sz="2500" b="1" dirty="0"/>
          </a:p>
          <a:p>
            <a:r>
              <a:rPr lang="en-US" sz="5100" b="1" dirty="0"/>
              <a:t>Objective –</a:t>
            </a:r>
          </a:p>
          <a:p>
            <a:pPr lvl="1"/>
            <a:r>
              <a:rPr lang="en-US" sz="5100" b="1" dirty="0"/>
              <a:t>Review</a:t>
            </a:r>
            <a:endParaRPr lang="en-US" sz="4200" b="1" dirty="0"/>
          </a:p>
          <a:p>
            <a:r>
              <a:rPr lang="en-US" sz="5100" b="1" dirty="0"/>
              <a:t>Assignment: Study for U5 Test on Tuesday</a:t>
            </a:r>
          </a:p>
          <a:p>
            <a:endParaRPr lang="en-US" sz="2100" b="1" dirty="0"/>
          </a:p>
          <a:p>
            <a:pPr lvl="1"/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5900" b="1" dirty="0"/>
              <a:t>Agenda (options)</a:t>
            </a:r>
          </a:p>
          <a:p>
            <a:pPr lvl="1"/>
            <a:r>
              <a:rPr lang="en-US" sz="5100" b="1" dirty="0"/>
              <a:t>Omelet Review</a:t>
            </a:r>
          </a:p>
          <a:p>
            <a:pPr lvl="1"/>
            <a:r>
              <a:rPr lang="en-US" sz="5100" b="1" dirty="0"/>
              <a:t>Whiteboard mixed practice (Back board)</a:t>
            </a:r>
          </a:p>
          <a:p>
            <a:pPr lvl="1"/>
            <a:r>
              <a:rPr lang="en-US" sz="5100" b="1" dirty="0"/>
              <a:t>Help on Review worksheet (bonding)</a:t>
            </a:r>
          </a:p>
          <a:p>
            <a:pPr lvl="1"/>
            <a:r>
              <a:rPr lang="en-US" sz="5100" b="1" dirty="0"/>
              <a:t>More attempts at polyatomic ion quiz, if needed</a:t>
            </a:r>
          </a:p>
          <a:p>
            <a:pPr lvl="1"/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64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933" y="2437245"/>
            <a:ext cx="10538848" cy="3416300"/>
          </a:xfrm>
        </p:spPr>
        <p:txBody>
          <a:bodyPr>
            <a:noAutofit/>
          </a:bodyPr>
          <a:lstStyle/>
          <a:p>
            <a:r>
              <a:rPr lang="en-US" sz="2400" b="1" dirty="0"/>
              <a:t>Exit Slip: 	Draw the ionic Lewis structure for the compound that forms between magnesium and bromine.</a:t>
            </a:r>
          </a:p>
          <a:p>
            <a:pPr marL="0" indent="0">
              <a:buNone/>
            </a:pPr>
            <a:endParaRPr lang="en-US" sz="2400" b="1" dirty="0"/>
          </a:p>
          <a:p>
            <a:r>
              <a:rPr lang="en-US" sz="2400" b="1" dirty="0"/>
              <a:t>What’s Due?  (Pending assignments to complete.)</a:t>
            </a:r>
          </a:p>
          <a:p>
            <a:pPr lvl="1"/>
            <a:r>
              <a:rPr lang="en-US" sz="2200" b="1" dirty="0"/>
              <a:t>Study for U5 Test on Tuesday</a:t>
            </a:r>
          </a:p>
          <a:p>
            <a:r>
              <a:rPr lang="en-US" sz="2400" b="1" dirty="0"/>
              <a:t>What’s Next?  (How to prepare for the next day)</a:t>
            </a:r>
          </a:p>
          <a:p>
            <a:pPr lvl="1"/>
            <a:r>
              <a:rPr lang="en-US" sz="2000" b="1" dirty="0"/>
              <a:t>Read Holt p159-175</a:t>
            </a:r>
            <a:endParaRPr lang="en-US" sz="2000" b="1" u="sng" dirty="0"/>
          </a:p>
        </p:txBody>
      </p:sp>
    </p:spTree>
    <p:extLst>
      <p:ext uri="{BB962C8B-B14F-4D97-AF65-F5344CB8AC3E}">
        <p14:creationId xmlns:p14="http://schemas.microsoft.com/office/powerpoint/2010/main" val="2013278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26930</TotalTime>
  <Words>105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 Boardroom</vt:lpstr>
      <vt:lpstr>Chemistry – March 5, 2020 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268</cp:revision>
  <dcterms:created xsi:type="dcterms:W3CDTF">2015-08-11T02:33:52Z</dcterms:created>
  <dcterms:modified xsi:type="dcterms:W3CDTF">2020-03-04T21:08:34Z</dcterms:modified>
</cp:coreProperties>
</file>