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notesMasterIdLst>
    <p:notesMasterId r:id="rId4"/>
  </p:notesMasterIdLst>
  <p:sldIdLst>
    <p:sldId id="270" r:id="rId2"/>
    <p:sldId id="271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294" autoAdjust="0"/>
    <p:restoredTop sz="94660"/>
  </p:normalViewPr>
  <p:slideViewPr>
    <p:cSldViewPr snapToGrid="0">
      <p:cViewPr varScale="1">
        <p:scale>
          <a:sx n="72" d="100"/>
          <a:sy n="72" d="100"/>
        </p:scale>
        <p:origin x="44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56B87A-0224-4907-9BA6-032CD8866BDB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5DFB0C-9434-49B5-B491-82C07A9BB4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7629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  <a:prstGeom prst="rect">
            <a:avLst/>
          </a:prstGeo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10158984" y="1792224"/>
            <a:ext cx="990599" cy="304799"/>
          </a:xfrm>
        </p:spPr>
        <p:txBody>
          <a:bodyPr/>
          <a:lstStyle>
            <a:lvl1pPr algn="l">
              <a:defRPr b="0">
                <a:solidFill>
                  <a:schemeClr val="bg1"/>
                </a:solidFill>
              </a:defRPr>
            </a:lvl1pPr>
          </a:lstStyle>
          <a:p>
            <a:fld id="{E748362D-825D-4A82-A0AE-0E1171E04A9C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8951976" y="3227832"/>
            <a:ext cx="3867912" cy="310896"/>
          </a:xfrm>
        </p:spPr>
        <p:txBody>
          <a:bodyPr/>
          <a:lstStyle>
            <a:lvl1pPr>
              <a:defRPr sz="1000" b="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1008" y="292608"/>
            <a:ext cx="838199" cy="767687"/>
          </a:xfrm>
        </p:spPr>
        <p:txBody>
          <a:bodyPr/>
          <a:lstStyle>
            <a:lvl1pPr>
              <a:defRPr sz="2800" b="0" i="0">
                <a:latin typeface="+mj-lt"/>
              </a:defRPr>
            </a:lvl1pPr>
          </a:lstStyle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189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7" y="4969927"/>
            <a:ext cx="8825657" cy="566738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7" y="553666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1288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060704"/>
            <a:ext cx="8833104" cy="1371600"/>
          </a:xfrm>
          <a:prstGeom prst="rect">
            <a:avLst/>
          </a:prstGeom>
        </p:spPr>
        <p:txBody>
          <a:bodyPr anchor="ctr" anchorCtr="0"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2144" y="3547872"/>
            <a:ext cx="8825659" cy="2478024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2123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6" name="Rectangle 1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7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2" name="TextBox 11"/>
          <p:cNvSpPr txBox="1"/>
          <p:nvPr/>
        </p:nvSpPr>
        <p:spPr bwMode="gray">
          <a:xfrm>
            <a:off x="898295" y="596767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 bwMode="gray">
          <a:xfrm>
            <a:off x="9715063" y="2629300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980517"/>
            <a:ext cx="8460983" cy="2698249"/>
          </a:xfrm>
          <a:prstGeom prst="rect">
            <a:avLst/>
          </a:prstGeom>
        </p:spPr>
        <p:txBody>
          <a:bodyPr anchor="ctr" anchorCtr="0"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 bwMode="gray">
          <a:xfrm>
            <a:off x="1945945" y="3679987"/>
            <a:ext cx="7725772" cy="342174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400" cap="small" dirty="0">
                <a:solidFill>
                  <a:schemeClr val="tx2">
                    <a:lumMod val="40000"/>
                    <a:lumOff val="60000"/>
                  </a:schemeClr>
                </a:solidFill>
                <a:latin typeface="+mn-lt"/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8"/>
            <a:ext cx="8825659" cy="997858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14484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3525"/>
            <a:ext cx="8865623" cy="1819656"/>
          </a:xfrm>
          <a:prstGeom prst="rect">
            <a:avLst/>
          </a:prstGeo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9200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8121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3129168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4" y="3179764"/>
            <a:ext cx="3129168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5380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4"/>
            <a:ext cx="3145380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6700" y="2595032"/>
            <a:ext cx="3161029" cy="58473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6700" y="3179764"/>
            <a:ext cx="3161029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4991" y="2603500"/>
            <a:ext cx="32564" cy="3423554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5824" y="2603500"/>
            <a:ext cx="0" cy="3423554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50140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 anchor="ctr" anchorCtr="0"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5"/>
            <a:ext cx="3050438" cy="57626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2" y="2610916"/>
            <a:ext cx="2691242" cy="1584094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7"/>
            <a:ext cx="3050438" cy="91794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2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8865" y="5109108"/>
            <a:ext cx="3050438" cy="91257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3433" y="4532842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3433" y="5109107"/>
            <a:ext cx="3050438" cy="91794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4245" y="2603500"/>
            <a:ext cx="1" cy="3461811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807352" y="2603500"/>
            <a:ext cx="0" cy="3461811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8331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595033"/>
            <a:ext cx="8825659" cy="3424768"/>
          </a:xfrm>
        </p:spPr>
        <p:txBody>
          <a:bodyPr vert="eaVert" anchor="t" anchorCtr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946403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Rectangle 12"/>
            <p:cNvSpPr/>
            <p:nvPr/>
          </p:nvSpPr>
          <p:spPr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76756" y="1278466"/>
            <a:ext cx="1441567" cy="4748591"/>
          </a:xfrm>
          <a:prstGeom prst="rect">
            <a:avLst/>
          </a:prstGeo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5"/>
            <a:ext cx="6256025" cy="4748591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2283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9"/>
            <a:ext cx="8825659" cy="706964"/>
          </a:xfrm>
          <a:prstGeom prst="rect">
            <a:avLst/>
          </a:prstGeom>
        </p:spPr>
        <p:txBody>
          <a:bodyPr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b="1"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07241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Rectangle 8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7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679192"/>
            <a:ext cx="4343400" cy="2286000"/>
          </a:xfrm>
          <a:prstGeom prst="rect">
            <a:avLst/>
          </a:prstGeom>
        </p:spPr>
        <p:txBody>
          <a:bodyPr anchor="ctr" anchorCtr="0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4576" y="2679192"/>
            <a:ext cx="3758184" cy="2286000"/>
          </a:xfrm>
        </p:spPr>
        <p:txBody>
          <a:bodyPr anchor="ctr" anchorCtr="0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b="1"/>
            </a:lvl1pPr>
          </a:lstStyle>
          <a:p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1182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969264"/>
            <a:ext cx="8825659" cy="704088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8032" cy="3416301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76" y="2603500"/>
            <a:ext cx="4828032" cy="341630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05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69264"/>
            <a:ext cx="8825659" cy="70408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6040"/>
            <a:ext cx="48280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98448"/>
            <a:ext cx="4828032" cy="2843784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76" y="2606040"/>
            <a:ext cx="48280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1" y="3187921"/>
            <a:ext cx="4825160" cy="2854311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6332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2144" y="969264"/>
            <a:ext cx="8825659" cy="704088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42978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0551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298448"/>
            <a:ext cx="2793159" cy="1597152"/>
          </a:xfrm>
          <a:prstGeom prst="rect">
            <a:avLst/>
          </a:prstGeo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79008" y="1447800"/>
            <a:ext cx="5195997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3" y="3129280"/>
            <a:ext cx="2793159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7975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59" cy="1735668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8362D-825D-4A82-A0AE-0E1171E04A9C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0283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7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30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2760" y="6391656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E748362D-825D-4A82-A0AE-0E1171E04A9C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7784" y="6391656"/>
            <a:ext cx="3867912" cy="310896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6C3F5496-BF53-4496-B864-E03A26CEB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72923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  <p:sldLayoutId id="2147483888" r:id="rId12"/>
    <p:sldLayoutId id="2147483889" r:id="rId13"/>
    <p:sldLayoutId id="2147483890" r:id="rId14"/>
    <p:sldLayoutId id="2147483891" r:id="rId15"/>
    <p:sldLayoutId id="2147483892" r:id="rId16"/>
    <p:sldLayoutId id="2147483893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Chemistry – March 5, 2020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5245846" cy="3416301"/>
          </a:xfrm>
        </p:spPr>
        <p:txBody>
          <a:bodyPr>
            <a:normAutofit fontScale="47500" lnSpcReduction="20000"/>
          </a:bodyPr>
          <a:lstStyle/>
          <a:p>
            <a:r>
              <a:rPr lang="en-US" sz="6000" b="1" dirty="0"/>
              <a:t>Do Now –</a:t>
            </a:r>
          </a:p>
          <a:p>
            <a:pPr lvl="1"/>
            <a:r>
              <a:rPr lang="en-US" sz="5000" b="1" dirty="0"/>
              <a:t>Nomenclature quiz 2</a:t>
            </a:r>
          </a:p>
          <a:p>
            <a:pPr lvl="1"/>
            <a:endParaRPr lang="en-US" sz="2500" b="1" dirty="0"/>
          </a:p>
          <a:p>
            <a:r>
              <a:rPr lang="en-US" sz="5100" b="1" dirty="0"/>
              <a:t>Objective –</a:t>
            </a:r>
          </a:p>
          <a:p>
            <a:pPr lvl="1"/>
            <a:r>
              <a:rPr lang="en-US" sz="5100" b="1" dirty="0"/>
              <a:t>Review</a:t>
            </a:r>
            <a:endParaRPr lang="en-US" sz="4200" b="1" dirty="0"/>
          </a:p>
          <a:p>
            <a:r>
              <a:rPr lang="en-US" sz="5100" b="1" dirty="0"/>
              <a:t>Assignment: Study for U5 Test on Tuesday</a:t>
            </a:r>
          </a:p>
          <a:p>
            <a:endParaRPr lang="en-US" sz="2100" b="1" dirty="0"/>
          </a:p>
          <a:p>
            <a:pPr lvl="1"/>
            <a:endParaRPr lang="en-US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sz="5900" b="1" dirty="0"/>
              <a:t>Agenda (options)</a:t>
            </a:r>
          </a:p>
          <a:p>
            <a:pPr lvl="1"/>
            <a:r>
              <a:rPr lang="en-US" sz="5100" b="1" dirty="0"/>
              <a:t>Omelet Review</a:t>
            </a:r>
          </a:p>
          <a:p>
            <a:pPr lvl="1"/>
            <a:r>
              <a:rPr lang="en-US" sz="5100" b="1" dirty="0"/>
              <a:t>Whiteboard mixed practice (Back board)</a:t>
            </a:r>
          </a:p>
          <a:p>
            <a:pPr lvl="1"/>
            <a:r>
              <a:rPr lang="en-US" sz="5100" b="1" dirty="0"/>
              <a:t>Help on Review worksheet (bonding)</a:t>
            </a:r>
          </a:p>
          <a:p>
            <a:pPr lvl="1"/>
            <a:r>
              <a:rPr lang="en-US" sz="5100" b="1" dirty="0"/>
              <a:t>More attempts at polyatomic ion quiz, if needed</a:t>
            </a:r>
          </a:p>
          <a:p>
            <a:pPr lvl="1"/>
            <a:endParaRPr lang="en-US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98641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Exit Slip - Homework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9933" y="2437245"/>
            <a:ext cx="10538848" cy="3416300"/>
          </a:xfrm>
        </p:spPr>
        <p:txBody>
          <a:bodyPr>
            <a:noAutofit/>
          </a:bodyPr>
          <a:lstStyle/>
          <a:p>
            <a:r>
              <a:rPr lang="en-US" sz="2400" b="1" dirty="0"/>
              <a:t>Exit Slip: 	Draw the ionic Lewis structure for the compound that forms between magnesium and bromine.</a:t>
            </a:r>
          </a:p>
          <a:p>
            <a:pPr marL="0" indent="0">
              <a:buNone/>
            </a:pPr>
            <a:endParaRPr lang="en-US" sz="2400" b="1" dirty="0"/>
          </a:p>
          <a:p>
            <a:r>
              <a:rPr lang="en-US" sz="2400" b="1" dirty="0"/>
              <a:t>What’s Due?  (Pending assignments to complete.)</a:t>
            </a:r>
          </a:p>
          <a:p>
            <a:pPr lvl="1"/>
            <a:r>
              <a:rPr lang="en-US" sz="2200" b="1" dirty="0"/>
              <a:t>Study for U5 Test on Tuesday</a:t>
            </a:r>
          </a:p>
          <a:p>
            <a:r>
              <a:rPr lang="en-US" sz="2400" b="1" dirty="0"/>
              <a:t>What’s Next?  (How to prepare for the next day)</a:t>
            </a:r>
          </a:p>
          <a:p>
            <a:pPr lvl="1"/>
            <a:r>
              <a:rPr lang="en-US" sz="2000" b="1" dirty="0"/>
              <a:t>Read Holt p159-175</a:t>
            </a:r>
            <a:endParaRPr lang="en-US" sz="2000" b="1" u="sng" dirty="0"/>
          </a:p>
        </p:txBody>
      </p:sp>
    </p:spTree>
    <p:extLst>
      <p:ext uri="{BB962C8B-B14F-4D97-AF65-F5344CB8AC3E}">
        <p14:creationId xmlns:p14="http://schemas.microsoft.com/office/powerpoint/2010/main" val="201327895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Gree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EC7F02AD-9687-440F-A9DF-FAA6F22270D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26930</TotalTime>
  <Words>105</Words>
  <Application>Microsoft Office PowerPoint</Application>
  <PresentationFormat>Widescreen</PresentationFormat>
  <Paragraphs>19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Century Gothic</vt:lpstr>
      <vt:lpstr>Wingdings 3</vt:lpstr>
      <vt:lpstr>Ion Boardroom</vt:lpstr>
      <vt:lpstr>Chemistry – March 5, 2020 </vt:lpstr>
      <vt:lpstr>Exit Slip - Homework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1818 ACC Chemistry</dc:title>
  <dc:creator>Melissa Triplett</dc:creator>
  <cp:lastModifiedBy>Triplett, Melissa J.</cp:lastModifiedBy>
  <cp:revision>268</cp:revision>
  <dcterms:created xsi:type="dcterms:W3CDTF">2015-08-11T02:33:52Z</dcterms:created>
  <dcterms:modified xsi:type="dcterms:W3CDTF">2020-03-04T21:08:34Z</dcterms:modified>
</cp:coreProperties>
</file>